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</p:sldIdLst>
  <p:sldSz cx="12599988" cy="39592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80" d="100"/>
          <a:sy n="80" d="100"/>
        </p:scale>
        <p:origin x="605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4999" y="647957"/>
            <a:ext cx="9449991" cy="1378397"/>
          </a:xfrm>
        </p:spPr>
        <p:txBody>
          <a:bodyPr anchor="b"/>
          <a:lstStyle>
            <a:lvl1pPr algn="ctr">
              <a:defRPr sz="3464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4999" y="2079510"/>
            <a:ext cx="9449991" cy="955896"/>
          </a:xfrm>
        </p:spPr>
        <p:txBody>
          <a:bodyPr/>
          <a:lstStyle>
            <a:lvl1pPr marL="0" indent="0" algn="ctr">
              <a:buNone/>
              <a:defRPr sz="1386"/>
            </a:lvl1pPr>
            <a:lvl2pPr marL="263942" indent="0" algn="ctr">
              <a:buNone/>
              <a:defRPr sz="1155"/>
            </a:lvl2pPr>
            <a:lvl3pPr marL="527883" indent="0" algn="ctr">
              <a:buNone/>
              <a:defRPr sz="1039"/>
            </a:lvl3pPr>
            <a:lvl4pPr marL="791825" indent="0" algn="ctr">
              <a:buNone/>
              <a:defRPr sz="924"/>
            </a:lvl4pPr>
            <a:lvl5pPr marL="1055766" indent="0" algn="ctr">
              <a:buNone/>
              <a:defRPr sz="924"/>
            </a:lvl5pPr>
            <a:lvl6pPr marL="1319708" indent="0" algn="ctr">
              <a:buNone/>
              <a:defRPr sz="924"/>
            </a:lvl6pPr>
            <a:lvl7pPr marL="1583649" indent="0" algn="ctr">
              <a:buNone/>
              <a:defRPr sz="924"/>
            </a:lvl7pPr>
            <a:lvl8pPr marL="1847591" indent="0" algn="ctr">
              <a:buNone/>
              <a:defRPr sz="924"/>
            </a:lvl8pPr>
            <a:lvl9pPr marL="2111532" indent="0" algn="ctr">
              <a:buNone/>
              <a:defRPr sz="924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220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2624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16867" y="210792"/>
            <a:ext cx="2716872" cy="335526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49" y="210792"/>
            <a:ext cx="7993117" cy="335526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3843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575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9687" y="987058"/>
            <a:ext cx="10867490" cy="1646927"/>
          </a:xfrm>
        </p:spPr>
        <p:txBody>
          <a:bodyPr anchor="b"/>
          <a:lstStyle>
            <a:lvl1pPr>
              <a:defRPr sz="3464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687" y="2649565"/>
            <a:ext cx="10867490" cy="866080"/>
          </a:xfrm>
        </p:spPr>
        <p:txBody>
          <a:bodyPr/>
          <a:lstStyle>
            <a:lvl1pPr marL="0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1pPr>
            <a:lvl2pPr marL="263942" indent="0">
              <a:buNone/>
              <a:defRPr sz="1155">
                <a:solidFill>
                  <a:schemeClr val="tx1">
                    <a:tint val="75000"/>
                  </a:schemeClr>
                </a:solidFill>
              </a:defRPr>
            </a:lvl2pPr>
            <a:lvl3pPr marL="527883" indent="0">
              <a:buNone/>
              <a:defRPr sz="1039">
                <a:solidFill>
                  <a:schemeClr val="tx1">
                    <a:tint val="75000"/>
                  </a:schemeClr>
                </a:solidFill>
              </a:defRPr>
            </a:lvl3pPr>
            <a:lvl4pPr marL="791825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4pPr>
            <a:lvl5pPr marL="1055766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5pPr>
            <a:lvl6pPr marL="1319708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6pPr>
            <a:lvl7pPr marL="1583649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7pPr>
            <a:lvl8pPr marL="1847591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8pPr>
            <a:lvl9pPr marL="2111532" indent="0">
              <a:buNone/>
              <a:defRPr sz="92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9782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49" y="1053960"/>
            <a:ext cx="5354995" cy="251209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8744" y="1053960"/>
            <a:ext cx="5354995" cy="251209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5357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210792"/>
            <a:ext cx="10867490" cy="7652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891" y="970560"/>
            <a:ext cx="5330385" cy="475657"/>
          </a:xfrm>
        </p:spPr>
        <p:txBody>
          <a:bodyPr anchor="b"/>
          <a:lstStyle>
            <a:lvl1pPr marL="0" indent="0">
              <a:buNone/>
              <a:defRPr sz="1386" b="1"/>
            </a:lvl1pPr>
            <a:lvl2pPr marL="263942" indent="0">
              <a:buNone/>
              <a:defRPr sz="1155" b="1"/>
            </a:lvl2pPr>
            <a:lvl3pPr marL="527883" indent="0">
              <a:buNone/>
              <a:defRPr sz="1039" b="1"/>
            </a:lvl3pPr>
            <a:lvl4pPr marL="791825" indent="0">
              <a:buNone/>
              <a:defRPr sz="924" b="1"/>
            </a:lvl4pPr>
            <a:lvl5pPr marL="1055766" indent="0">
              <a:buNone/>
              <a:defRPr sz="924" b="1"/>
            </a:lvl5pPr>
            <a:lvl6pPr marL="1319708" indent="0">
              <a:buNone/>
              <a:defRPr sz="924" b="1"/>
            </a:lvl6pPr>
            <a:lvl7pPr marL="1583649" indent="0">
              <a:buNone/>
              <a:defRPr sz="924" b="1"/>
            </a:lvl7pPr>
            <a:lvl8pPr marL="1847591" indent="0">
              <a:buNone/>
              <a:defRPr sz="924" b="1"/>
            </a:lvl8pPr>
            <a:lvl9pPr marL="2111532" indent="0">
              <a:buNone/>
              <a:defRPr sz="92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7891" y="1446217"/>
            <a:ext cx="5330385" cy="212716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8744" y="970560"/>
            <a:ext cx="5356636" cy="475657"/>
          </a:xfrm>
        </p:spPr>
        <p:txBody>
          <a:bodyPr anchor="b"/>
          <a:lstStyle>
            <a:lvl1pPr marL="0" indent="0">
              <a:buNone/>
              <a:defRPr sz="1386" b="1"/>
            </a:lvl1pPr>
            <a:lvl2pPr marL="263942" indent="0">
              <a:buNone/>
              <a:defRPr sz="1155" b="1"/>
            </a:lvl2pPr>
            <a:lvl3pPr marL="527883" indent="0">
              <a:buNone/>
              <a:defRPr sz="1039" b="1"/>
            </a:lvl3pPr>
            <a:lvl4pPr marL="791825" indent="0">
              <a:buNone/>
              <a:defRPr sz="924" b="1"/>
            </a:lvl4pPr>
            <a:lvl5pPr marL="1055766" indent="0">
              <a:buNone/>
              <a:defRPr sz="924" b="1"/>
            </a:lvl5pPr>
            <a:lvl6pPr marL="1319708" indent="0">
              <a:buNone/>
              <a:defRPr sz="924" b="1"/>
            </a:lvl6pPr>
            <a:lvl7pPr marL="1583649" indent="0">
              <a:buNone/>
              <a:defRPr sz="924" b="1"/>
            </a:lvl7pPr>
            <a:lvl8pPr marL="1847591" indent="0">
              <a:buNone/>
              <a:defRPr sz="924" b="1"/>
            </a:lvl8pPr>
            <a:lvl9pPr marL="2111532" indent="0">
              <a:buNone/>
              <a:defRPr sz="92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8744" y="1446217"/>
            <a:ext cx="5356636" cy="212716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4012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0018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1739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1" y="263948"/>
            <a:ext cx="4063824" cy="923819"/>
          </a:xfrm>
        </p:spPr>
        <p:txBody>
          <a:bodyPr anchor="b"/>
          <a:lstStyle>
            <a:lvl1pPr>
              <a:defRPr sz="184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6636" y="570055"/>
            <a:ext cx="6378744" cy="2813616"/>
          </a:xfrm>
        </p:spPr>
        <p:txBody>
          <a:bodyPr/>
          <a:lstStyle>
            <a:lvl1pPr>
              <a:defRPr sz="1847"/>
            </a:lvl1pPr>
            <a:lvl2pPr>
              <a:defRPr sz="1616"/>
            </a:lvl2pPr>
            <a:lvl3pPr>
              <a:defRPr sz="1386"/>
            </a:lvl3pPr>
            <a:lvl4pPr>
              <a:defRPr sz="1155"/>
            </a:lvl4pPr>
            <a:lvl5pPr>
              <a:defRPr sz="1155"/>
            </a:lvl5pPr>
            <a:lvl6pPr>
              <a:defRPr sz="1155"/>
            </a:lvl6pPr>
            <a:lvl7pPr>
              <a:defRPr sz="1155"/>
            </a:lvl7pPr>
            <a:lvl8pPr>
              <a:defRPr sz="1155"/>
            </a:lvl8pPr>
            <a:lvl9pPr>
              <a:defRPr sz="1155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1" y="1187768"/>
            <a:ext cx="4063824" cy="2200486"/>
          </a:xfrm>
        </p:spPr>
        <p:txBody>
          <a:bodyPr/>
          <a:lstStyle>
            <a:lvl1pPr marL="0" indent="0">
              <a:buNone/>
              <a:defRPr sz="924"/>
            </a:lvl1pPr>
            <a:lvl2pPr marL="263942" indent="0">
              <a:buNone/>
              <a:defRPr sz="808"/>
            </a:lvl2pPr>
            <a:lvl3pPr marL="527883" indent="0">
              <a:buNone/>
              <a:defRPr sz="693"/>
            </a:lvl3pPr>
            <a:lvl4pPr marL="791825" indent="0">
              <a:buNone/>
              <a:defRPr sz="577"/>
            </a:lvl4pPr>
            <a:lvl5pPr marL="1055766" indent="0">
              <a:buNone/>
              <a:defRPr sz="577"/>
            </a:lvl5pPr>
            <a:lvl6pPr marL="1319708" indent="0">
              <a:buNone/>
              <a:defRPr sz="577"/>
            </a:lvl6pPr>
            <a:lvl7pPr marL="1583649" indent="0">
              <a:buNone/>
              <a:defRPr sz="577"/>
            </a:lvl7pPr>
            <a:lvl8pPr marL="1847591" indent="0">
              <a:buNone/>
              <a:defRPr sz="577"/>
            </a:lvl8pPr>
            <a:lvl9pPr marL="2111532" indent="0">
              <a:buNone/>
              <a:defRPr sz="57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6422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1" y="263948"/>
            <a:ext cx="4063824" cy="923819"/>
          </a:xfrm>
        </p:spPr>
        <p:txBody>
          <a:bodyPr anchor="b"/>
          <a:lstStyle>
            <a:lvl1pPr>
              <a:defRPr sz="184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56636" y="570055"/>
            <a:ext cx="6378744" cy="2813616"/>
          </a:xfrm>
        </p:spPr>
        <p:txBody>
          <a:bodyPr anchor="t"/>
          <a:lstStyle>
            <a:lvl1pPr marL="0" indent="0">
              <a:buNone/>
              <a:defRPr sz="1847"/>
            </a:lvl1pPr>
            <a:lvl2pPr marL="263942" indent="0">
              <a:buNone/>
              <a:defRPr sz="1616"/>
            </a:lvl2pPr>
            <a:lvl3pPr marL="527883" indent="0">
              <a:buNone/>
              <a:defRPr sz="1386"/>
            </a:lvl3pPr>
            <a:lvl4pPr marL="791825" indent="0">
              <a:buNone/>
              <a:defRPr sz="1155"/>
            </a:lvl4pPr>
            <a:lvl5pPr marL="1055766" indent="0">
              <a:buNone/>
              <a:defRPr sz="1155"/>
            </a:lvl5pPr>
            <a:lvl6pPr marL="1319708" indent="0">
              <a:buNone/>
              <a:defRPr sz="1155"/>
            </a:lvl6pPr>
            <a:lvl7pPr marL="1583649" indent="0">
              <a:buNone/>
              <a:defRPr sz="1155"/>
            </a:lvl7pPr>
            <a:lvl8pPr marL="1847591" indent="0">
              <a:buNone/>
              <a:defRPr sz="1155"/>
            </a:lvl8pPr>
            <a:lvl9pPr marL="2111532" indent="0">
              <a:buNone/>
              <a:defRPr sz="1155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1" y="1187768"/>
            <a:ext cx="4063824" cy="2200486"/>
          </a:xfrm>
        </p:spPr>
        <p:txBody>
          <a:bodyPr/>
          <a:lstStyle>
            <a:lvl1pPr marL="0" indent="0">
              <a:buNone/>
              <a:defRPr sz="924"/>
            </a:lvl1pPr>
            <a:lvl2pPr marL="263942" indent="0">
              <a:buNone/>
              <a:defRPr sz="808"/>
            </a:lvl2pPr>
            <a:lvl3pPr marL="527883" indent="0">
              <a:buNone/>
              <a:defRPr sz="693"/>
            </a:lvl3pPr>
            <a:lvl4pPr marL="791825" indent="0">
              <a:buNone/>
              <a:defRPr sz="577"/>
            </a:lvl4pPr>
            <a:lvl5pPr marL="1055766" indent="0">
              <a:buNone/>
              <a:defRPr sz="577"/>
            </a:lvl5pPr>
            <a:lvl6pPr marL="1319708" indent="0">
              <a:buNone/>
              <a:defRPr sz="577"/>
            </a:lvl6pPr>
            <a:lvl7pPr marL="1583649" indent="0">
              <a:buNone/>
              <a:defRPr sz="577"/>
            </a:lvl7pPr>
            <a:lvl8pPr marL="1847591" indent="0">
              <a:buNone/>
              <a:defRPr sz="577"/>
            </a:lvl8pPr>
            <a:lvl9pPr marL="2111532" indent="0">
              <a:buNone/>
              <a:defRPr sz="57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7802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6249" y="210792"/>
            <a:ext cx="10867490" cy="76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49" y="1053960"/>
            <a:ext cx="10867490" cy="2512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6249" y="3669615"/>
            <a:ext cx="2834997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EAFE2-FC65-4D94-B366-4D63B39E3561}" type="datetimeFigureOut">
              <a:rPr lang="pt-BR" smtClean="0"/>
              <a:t>05/05/2019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73746" y="3669615"/>
            <a:ext cx="4252496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8742" y="3669615"/>
            <a:ext cx="2834997" cy="2107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ACDE93-8C1B-4C0F-A1BC-0C107C32B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6516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27883" rtl="0" eaLnBrk="1" latinLnBrk="0" hangingPunct="1">
        <a:lnSpc>
          <a:spcPct val="90000"/>
        </a:lnSpc>
        <a:spcBef>
          <a:spcPct val="0"/>
        </a:spcBef>
        <a:buNone/>
        <a:defRPr sz="25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1971" indent="-131971" algn="l" defTabSz="527883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1pPr>
      <a:lvl2pPr marL="395912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386" kern="1200">
          <a:solidFill>
            <a:schemeClr val="tx1"/>
          </a:solidFill>
          <a:latin typeface="+mn-lt"/>
          <a:ea typeface="+mn-ea"/>
          <a:cs typeface="+mn-cs"/>
        </a:defRPr>
      </a:lvl2pPr>
      <a:lvl3pPr marL="659854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155" kern="1200">
          <a:solidFill>
            <a:schemeClr val="tx1"/>
          </a:solidFill>
          <a:latin typeface="+mn-lt"/>
          <a:ea typeface="+mn-ea"/>
          <a:cs typeface="+mn-cs"/>
        </a:defRPr>
      </a:lvl3pPr>
      <a:lvl4pPr marL="923795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4pPr>
      <a:lvl5pPr marL="1187737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5pPr>
      <a:lvl6pPr marL="1451679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6pPr>
      <a:lvl7pPr marL="1715620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7pPr>
      <a:lvl8pPr marL="1979562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8pPr>
      <a:lvl9pPr marL="2243503" indent="-131971" algn="l" defTabSz="527883" rtl="0" eaLnBrk="1" latinLnBrk="0" hangingPunct="1">
        <a:lnSpc>
          <a:spcPct val="90000"/>
        </a:lnSpc>
        <a:spcBef>
          <a:spcPts val="289"/>
        </a:spcBef>
        <a:buFont typeface="Arial" panose="020B0604020202020204" pitchFamily="34" charset="0"/>
        <a:buChar char="•"/>
        <a:defRPr sz="10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1pPr>
      <a:lvl2pPr marL="263942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2pPr>
      <a:lvl3pPr marL="527883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3pPr>
      <a:lvl4pPr marL="791825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4pPr>
      <a:lvl5pPr marL="1055766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5pPr>
      <a:lvl6pPr marL="1319708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6pPr>
      <a:lvl7pPr marL="1583649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7pPr>
      <a:lvl8pPr marL="1847591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8pPr>
      <a:lvl9pPr marL="2111532" algn="l" defTabSz="527883" rtl="0" eaLnBrk="1" latinLnBrk="0" hangingPunct="1">
        <a:defRPr sz="10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98136764-1F7A-40C8-B539-CF78B5BC3BED}"/>
              </a:ext>
            </a:extLst>
          </p:cNvPr>
          <p:cNvGrpSpPr/>
          <p:nvPr/>
        </p:nvGrpSpPr>
        <p:grpSpPr>
          <a:xfrm>
            <a:off x="78397" y="11604"/>
            <a:ext cx="12521591" cy="3925919"/>
            <a:chOff x="78397" y="11604"/>
            <a:chExt cx="12521591" cy="3925919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64733760-365F-4BE2-B568-B3A5BEE4C1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45" t="6532" r="2829" b="6105"/>
            <a:stretch/>
          </p:blipFill>
          <p:spPr>
            <a:xfrm>
              <a:off x="4557078" y="284616"/>
              <a:ext cx="3960980" cy="3239763"/>
            </a:xfrm>
            <a:prstGeom prst="rect">
              <a:avLst/>
            </a:prstGeom>
          </p:spPr>
        </p:pic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9E689825-71DD-4193-ABA7-344E7F6107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207" t="6531" r="4239" b="6105"/>
            <a:stretch/>
          </p:blipFill>
          <p:spPr>
            <a:xfrm>
              <a:off x="8726162" y="284615"/>
              <a:ext cx="3873826" cy="3239763"/>
            </a:xfrm>
            <a:prstGeom prst="rect">
              <a:avLst/>
            </a:prstGeom>
          </p:spPr>
        </p:pic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7070D40F-C55E-4E75-B223-BC1CAC849D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54" t="6532" r="11720" b="6105"/>
            <a:stretch/>
          </p:blipFill>
          <p:spPr>
            <a:xfrm>
              <a:off x="320948" y="284616"/>
              <a:ext cx="3584933" cy="3239763"/>
            </a:xfrm>
            <a:prstGeom prst="rect">
              <a:avLst/>
            </a:prstGeom>
          </p:spPr>
        </p:pic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A75FE8F7-8905-42D4-B248-993C3F5D2CD2}"/>
                </a:ext>
              </a:extLst>
            </p:cNvPr>
            <p:cNvSpPr txBox="1"/>
            <p:nvPr/>
          </p:nvSpPr>
          <p:spPr>
            <a:xfrm>
              <a:off x="1005240" y="3443015"/>
              <a:ext cx="35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50</a:t>
              </a:r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66D25617-D553-4DE3-96BD-F758E4B61BC7}"/>
                </a:ext>
              </a:extLst>
            </p:cNvPr>
            <p:cNvSpPr txBox="1"/>
            <p:nvPr/>
          </p:nvSpPr>
          <p:spPr>
            <a:xfrm>
              <a:off x="2047818" y="3450077"/>
              <a:ext cx="35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75</a:t>
              </a:r>
            </a:p>
          </p:txBody>
        </p:sp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6F78D5C6-0498-4F5B-9507-C6A8FCD9F7B0}"/>
                </a:ext>
              </a:extLst>
            </p:cNvPr>
            <p:cNvSpPr txBox="1"/>
            <p:nvPr/>
          </p:nvSpPr>
          <p:spPr>
            <a:xfrm>
              <a:off x="3058096" y="3451085"/>
              <a:ext cx="4319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100</a:t>
              </a: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A243BBFC-0708-470A-B2EB-F30B9D5D8E38}"/>
                </a:ext>
              </a:extLst>
            </p:cNvPr>
            <p:cNvSpPr txBox="1"/>
            <p:nvPr/>
          </p:nvSpPr>
          <p:spPr>
            <a:xfrm>
              <a:off x="5227016" y="3437966"/>
              <a:ext cx="35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50</a:t>
              </a:r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62691C5D-77ED-48ED-ACCC-550ABE9752D1}"/>
                </a:ext>
              </a:extLst>
            </p:cNvPr>
            <p:cNvSpPr txBox="1"/>
            <p:nvPr/>
          </p:nvSpPr>
          <p:spPr>
            <a:xfrm>
              <a:off x="6269594" y="3445028"/>
              <a:ext cx="35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75</a:t>
              </a:r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EBC47A5D-6A98-48F8-9AEB-33322931E6CA}"/>
                </a:ext>
              </a:extLst>
            </p:cNvPr>
            <p:cNvSpPr txBox="1"/>
            <p:nvPr/>
          </p:nvSpPr>
          <p:spPr>
            <a:xfrm>
              <a:off x="7279872" y="3446036"/>
              <a:ext cx="4319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100</a:t>
              </a:r>
            </a:p>
          </p:txBody>
        </p:sp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E9DCF7DE-1A9F-4E50-B491-C7BC9B44B8EC}"/>
                </a:ext>
              </a:extLst>
            </p:cNvPr>
            <p:cNvSpPr txBox="1"/>
            <p:nvPr/>
          </p:nvSpPr>
          <p:spPr>
            <a:xfrm>
              <a:off x="9376120" y="3438971"/>
              <a:ext cx="35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50</a:t>
              </a:r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2AF7DDA-A9CA-4560-BEF6-92CAE219968D}"/>
                </a:ext>
              </a:extLst>
            </p:cNvPr>
            <p:cNvSpPr txBox="1"/>
            <p:nvPr/>
          </p:nvSpPr>
          <p:spPr>
            <a:xfrm>
              <a:off x="10418698" y="3446033"/>
              <a:ext cx="35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75</a:t>
              </a: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5918D9DB-48D5-4909-90FB-55A41997C932}"/>
                </a:ext>
              </a:extLst>
            </p:cNvPr>
            <p:cNvSpPr txBox="1"/>
            <p:nvPr/>
          </p:nvSpPr>
          <p:spPr>
            <a:xfrm>
              <a:off x="11428976" y="3447041"/>
              <a:ext cx="4319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dirty="0"/>
                <a:t>100</a:t>
              </a: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8E30C168-2374-4B6E-A834-07887963C9B5}"/>
                </a:ext>
              </a:extLst>
            </p:cNvPr>
            <p:cNvSpPr txBox="1"/>
            <p:nvPr/>
          </p:nvSpPr>
          <p:spPr>
            <a:xfrm>
              <a:off x="1341327" y="11604"/>
              <a:ext cx="17774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pt-BR" b="0" dirty="0"/>
                <a:t>(a) 10% de ataque IDF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F312E0CC-E7D2-4FA8-BE22-4292D1CE9235}"/>
                </a:ext>
              </a:extLst>
            </p:cNvPr>
            <p:cNvSpPr txBox="1"/>
            <p:nvPr/>
          </p:nvSpPr>
          <p:spPr>
            <a:xfrm>
              <a:off x="5550575" y="17659"/>
              <a:ext cx="17774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 b="0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pt-BR" dirty="0"/>
                <a:t>(b) 20% de ataque IDF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76818F41-E757-45B1-AA1D-B16B5965C808}"/>
                </a:ext>
              </a:extLst>
            </p:cNvPr>
            <p:cNvSpPr txBox="1"/>
            <p:nvPr/>
          </p:nvSpPr>
          <p:spPr>
            <a:xfrm>
              <a:off x="9731758" y="17658"/>
              <a:ext cx="17774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 b="0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pt-BR" dirty="0"/>
                <a:t>(c) 30% de ataque IDF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D4B86128-35D0-4C8B-AC85-70AB43D40109}"/>
                </a:ext>
              </a:extLst>
            </p:cNvPr>
            <p:cNvSpPr txBox="1"/>
            <p:nvPr/>
          </p:nvSpPr>
          <p:spPr>
            <a:xfrm>
              <a:off x="1061765" y="3658510"/>
              <a:ext cx="2347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Número de nós na rede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A4DF52BA-F20E-4568-A429-4C38083EA9AC}"/>
                </a:ext>
              </a:extLst>
            </p:cNvPr>
            <p:cNvSpPr txBox="1"/>
            <p:nvPr/>
          </p:nvSpPr>
          <p:spPr>
            <a:xfrm>
              <a:off x="5271424" y="3659518"/>
              <a:ext cx="2347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pt-BR" dirty="0"/>
                <a:t>Número de nós na rede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AA58608D-BA7F-473B-9178-17921194A655}"/>
                </a:ext>
              </a:extLst>
            </p:cNvPr>
            <p:cNvSpPr txBox="1"/>
            <p:nvPr/>
          </p:nvSpPr>
          <p:spPr>
            <a:xfrm>
              <a:off x="9420528" y="3660524"/>
              <a:ext cx="2347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200" b="1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pt-BR" dirty="0"/>
                <a:t>Número de nós na rede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D2874D6C-BD50-4FA0-A03B-8F56DA188452}"/>
                </a:ext>
              </a:extLst>
            </p:cNvPr>
            <p:cNvSpPr txBox="1"/>
            <p:nvPr/>
          </p:nvSpPr>
          <p:spPr>
            <a:xfrm rot="16200000">
              <a:off x="-956883" y="1820737"/>
              <a:ext cx="2347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Taxa de Detecção (%)</a:t>
              </a:r>
            </a:p>
          </p:txBody>
        </p:sp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A1D36F2D-DF83-41B5-A4B3-48D7A2D5C2A7}"/>
                </a:ext>
              </a:extLst>
            </p:cNvPr>
            <p:cNvSpPr txBox="1"/>
            <p:nvPr/>
          </p:nvSpPr>
          <p:spPr>
            <a:xfrm rot="16200000">
              <a:off x="3258837" y="1821749"/>
              <a:ext cx="2347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Taxa de Detecção (%)</a:t>
              </a: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60730694-9BD6-4376-A1E1-6340875F116E}"/>
                </a:ext>
              </a:extLst>
            </p:cNvPr>
            <p:cNvSpPr txBox="1"/>
            <p:nvPr/>
          </p:nvSpPr>
          <p:spPr>
            <a:xfrm rot="16200000">
              <a:off x="7432167" y="1822757"/>
              <a:ext cx="23475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Taxa de Detecção (%)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0640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Imagem 35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D658A4DE-86D5-4AAE-B475-661EE4D942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5" t="5666" r="29107" b="16027"/>
          <a:stretch/>
        </p:blipFill>
        <p:spPr>
          <a:xfrm>
            <a:off x="8790216" y="345695"/>
            <a:ext cx="3330795" cy="3100338"/>
          </a:xfrm>
          <a:prstGeom prst="rect">
            <a:avLst/>
          </a:prstGeom>
        </p:spPr>
      </p:pic>
      <p:pic>
        <p:nvPicPr>
          <p:cNvPr id="34" name="Imagem 33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2EE7A3B1-FCD5-4C76-A04D-6B4955E994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" t="5794" r="29441" b="15900"/>
          <a:stretch/>
        </p:blipFill>
        <p:spPr>
          <a:xfrm>
            <a:off x="4617886" y="321487"/>
            <a:ext cx="3330795" cy="3100338"/>
          </a:xfrm>
          <a:prstGeom prst="rect">
            <a:avLst/>
          </a:prstGeom>
        </p:spPr>
      </p:pic>
      <p:pic>
        <p:nvPicPr>
          <p:cNvPr id="31" name="Imagem 30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B018DEB2-DD0A-44CD-917B-CEFD1C4E6C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4" t="5966" r="28679" b="16689"/>
          <a:stretch/>
        </p:blipFill>
        <p:spPr>
          <a:xfrm>
            <a:off x="464864" y="340522"/>
            <a:ext cx="3420954" cy="306226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75FE8F7-8905-42D4-B248-993C3F5D2CD2}"/>
              </a:ext>
            </a:extLst>
          </p:cNvPr>
          <p:cNvSpPr txBox="1"/>
          <p:nvPr/>
        </p:nvSpPr>
        <p:spPr>
          <a:xfrm>
            <a:off x="1094555" y="3341704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50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6D25617-D553-4DE3-96BD-F758E4B61BC7}"/>
              </a:ext>
            </a:extLst>
          </p:cNvPr>
          <p:cNvSpPr txBox="1"/>
          <p:nvPr/>
        </p:nvSpPr>
        <p:spPr>
          <a:xfrm>
            <a:off x="2104795" y="3341704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75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F78D5C6-0498-4F5B-9507-C6A8FCD9F7B0}"/>
              </a:ext>
            </a:extLst>
          </p:cNvPr>
          <p:cNvSpPr txBox="1"/>
          <p:nvPr/>
        </p:nvSpPr>
        <p:spPr>
          <a:xfrm>
            <a:off x="3093875" y="3341703"/>
            <a:ext cx="4319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100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243BBFC-0708-470A-B2EB-F30B9D5D8E38}"/>
              </a:ext>
            </a:extLst>
          </p:cNvPr>
          <p:cNvSpPr txBox="1"/>
          <p:nvPr/>
        </p:nvSpPr>
        <p:spPr>
          <a:xfrm>
            <a:off x="5173837" y="3341703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50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2691C5D-77ED-48ED-ACCC-550ABE9752D1}"/>
              </a:ext>
            </a:extLst>
          </p:cNvPr>
          <p:cNvSpPr txBox="1"/>
          <p:nvPr/>
        </p:nvSpPr>
        <p:spPr>
          <a:xfrm>
            <a:off x="6207511" y="3314757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75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BC47A5D-6A98-48F8-9AEB-33322931E6CA}"/>
              </a:ext>
            </a:extLst>
          </p:cNvPr>
          <p:cNvSpPr txBox="1"/>
          <p:nvPr/>
        </p:nvSpPr>
        <p:spPr>
          <a:xfrm>
            <a:off x="7190338" y="3317889"/>
            <a:ext cx="4319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100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9DCF7DE-1A9F-4E50-B491-C7BC9B44B8EC}"/>
              </a:ext>
            </a:extLst>
          </p:cNvPr>
          <p:cNvSpPr txBox="1"/>
          <p:nvPr/>
        </p:nvSpPr>
        <p:spPr>
          <a:xfrm>
            <a:off x="9351408" y="3361156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50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2AF7DDA-A9CA-4560-BEF6-92CAE219968D}"/>
              </a:ext>
            </a:extLst>
          </p:cNvPr>
          <p:cNvSpPr txBox="1"/>
          <p:nvPr/>
        </p:nvSpPr>
        <p:spPr>
          <a:xfrm>
            <a:off x="10378930" y="3364096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75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918D9DB-48D5-4909-90FB-55A41997C932}"/>
              </a:ext>
            </a:extLst>
          </p:cNvPr>
          <p:cNvSpPr txBox="1"/>
          <p:nvPr/>
        </p:nvSpPr>
        <p:spPr>
          <a:xfrm>
            <a:off x="11336114" y="3361156"/>
            <a:ext cx="4319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100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E30C168-2374-4B6E-A834-07887963C9B5}"/>
              </a:ext>
            </a:extLst>
          </p:cNvPr>
          <p:cNvSpPr txBox="1"/>
          <p:nvPr/>
        </p:nvSpPr>
        <p:spPr>
          <a:xfrm>
            <a:off x="1195188" y="76223"/>
            <a:ext cx="177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b="0" dirty="0"/>
              <a:t>(a) 10% de ataque IDF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312E0CC-E7D2-4FA8-BE22-4292D1CE9235}"/>
              </a:ext>
            </a:extLst>
          </p:cNvPr>
          <p:cNvSpPr txBox="1"/>
          <p:nvPr/>
        </p:nvSpPr>
        <p:spPr>
          <a:xfrm>
            <a:off x="5343573" y="63523"/>
            <a:ext cx="177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dirty="0"/>
              <a:t>(b) 20% de ataque IDF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6818F41-E757-45B1-AA1D-B16B5965C808}"/>
              </a:ext>
            </a:extLst>
          </p:cNvPr>
          <p:cNvSpPr txBox="1"/>
          <p:nvPr/>
        </p:nvSpPr>
        <p:spPr>
          <a:xfrm>
            <a:off x="9705608" y="99950"/>
            <a:ext cx="177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dirty="0"/>
              <a:t>(c) 30% de ataque IDF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4B86128-35D0-4C8B-AC85-70AB43D40109}"/>
              </a:ext>
            </a:extLst>
          </p:cNvPr>
          <p:cNvSpPr txBox="1"/>
          <p:nvPr/>
        </p:nvSpPr>
        <p:spPr>
          <a:xfrm>
            <a:off x="1041323" y="3507861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Número de nós na rede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4DF52BA-F20E-4568-A429-4C38083EA9AC}"/>
              </a:ext>
            </a:extLst>
          </p:cNvPr>
          <p:cNvSpPr txBox="1"/>
          <p:nvPr/>
        </p:nvSpPr>
        <p:spPr>
          <a:xfrm>
            <a:off x="5274752" y="3507860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dirty="0"/>
              <a:t>Número de nós na rede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A58608D-BA7F-473B-9178-17921194A655}"/>
              </a:ext>
            </a:extLst>
          </p:cNvPr>
          <p:cNvSpPr txBox="1"/>
          <p:nvPr/>
        </p:nvSpPr>
        <p:spPr>
          <a:xfrm>
            <a:off x="9420528" y="3553278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dirty="0"/>
              <a:t>Número de nós na rede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921856DC-E27F-4311-8807-6FD1BF250F51}"/>
              </a:ext>
            </a:extLst>
          </p:cNvPr>
          <p:cNvSpPr txBox="1"/>
          <p:nvPr/>
        </p:nvSpPr>
        <p:spPr>
          <a:xfrm rot="16200000">
            <a:off x="-773183" y="1688746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Número de agrupamentos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6D39B88F-735F-49BD-B29C-3893A421946E}"/>
              </a:ext>
            </a:extLst>
          </p:cNvPr>
          <p:cNvSpPr txBox="1"/>
          <p:nvPr/>
        </p:nvSpPr>
        <p:spPr>
          <a:xfrm rot="16200000">
            <a:off x="3318169" y="1691218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Número de agrupamentos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3CCA515B-D30F-4CBC-A858-357E202D9F00}"/>
              </a:ext>
            </a:extLst>
          </p:cNvPr>
          <p:cNvSpPr txBox="1"/>
          <p:nvPr/>
        </p:nvSpPr>
        <p:spPr>
          <a:xfrm rot="16200000">
            <a:off x="7479464" y="1719792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Número de agrupamentos</a:t>
            </a:r>
          </a:p>
        </p:txBody>
      </p:sp>
    </p:spTree>
    <p:extLst>
      <p:ext uri="{BB962C8B-B14F-4D97-AF65-F5344CB8AC3E}">
        <p14:creationId xmlns:p14="http://schemas.microsoft.com/office/powerpoint/2010/main" val="271566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A75FE8F7-8905-42D4-B248-993C3F5D2CD2}"/>
              </a:ext>
            </a:extLst>
          </p:cNvPr>
          <p:cNvSpPr txBox="1"/>
          <p:nvPr/>
        </p:nvSpPr>
        <p:spPr>
          <a:xfrm>
            <a:off x="957633" y="3416298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50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6D25617-D553-4DE3-96BD-F758E4B61BC7}"/>
              </a:ext>
            </a:extLst>
          </p:cNvPr>
          <p:cNvSpPr txBox="1"/>
          <p:nvPr/>
        </p:nvSpPr>
        <p:spPr>
          <a:xfrm>
            <a:off x="1963184" y="3425673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75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F78D5C6-0498-4F5B-9507-C6A8FCD9F7B0}"/>
              </a:ext>
            </a:extLst>
          </p:cNvPr>
          <p:cNvSpPr txBox="1"/>
          <p:nvPr/>
        </p:nvSpPr>
        <p:spPr>
          <a:xfrm>
            <a:off x="2938595" y="3437965"/>
            <a:ext cx="4319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100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243BBFC-0708-470A-B2EB-F30B9D5D8E38}"/>
              </a:ext>
            </a:extLst>
          </p:cNvPr>
          <p:cNvSpPr txBox="1"/>
          <p:nvPr/>
        </p:nvSpPr>
        <p:spPr>
          <a:xfrm>
            <a:off x="5227016" y="3437966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50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2691C5D-77ED-48ED-ACCC-550ABE9752D1}"/>
              </a:ext>
            </a:extLst>
          </p:cNvPr>
          <p:cNvSpPr txBox="1"/>
          <p:nvPr/>
        </p:nvSpPr>
        <p:spPr>
          <a:xfrm>
            <a:off x="6269594" y="3445028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75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BC47A5D-6A98-48F8-9AEB-33322931E6CA}"/>
              </a:ext>
            </a:extLst>
          </p:cNvPr>
          <p:cNvSpPr txBox="1"/>
          <p:nvPr/>
        </p:nvSpPr>
        <p:spPr>
          <a:xfrm>
            <a:off x="7279872" y="3446036"/>
            <a:ext cx="4319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100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9DCF7DE-1A9F-4E50-B491-C7BC9B44B8EC}"/>
              </a:ext>
            </a:extLst>
          </p:cNvPr>
          <p:cNvSpPr txBox="1"/>
          <p:nvPr/>
        </p:nvSpPr>
        <p:spPr>
          <a:xfrm>
            <a:off x="9376120" y="3438971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50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2AF7DDA-A9CA-4560-BEF6-92CAE219968D}"/>
              </a:ext>
            </a:extLst>
          </p:cNvPr>
          <p:cNvSpPr txBox="1"/>
          <p:nvPr/>
        </p:nvSpPr>
        <p:spPr>
          <a:xfrm>
            <a:off x="10418698" y="3446033"/>
            <a:ext cx="3572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75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918D9DB-48D5-4909-90FB-55A41997C932}"/>
              </a:ext>
            </a:extLst>
          </p:cNvPr>
          <p:cNvSpPr txBox="1"/>
          <p:nvPr/>
        </p:nvSpPr>
        <p:spPr>
          <a:xfrm>
            <a:off x="11428976" y="3447041"/>
            <a:ext cx="4319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100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E30C168-2374-4B6E-A834-07887963C9B5}"/>
              </a:ext>
            </a:extLst>
          </p:cNvPr>
          <p:cNvSpPr txBox="1"/>
          <p:nvPr/>
        </p:nvSpPr>
        <p:spPr>
          <a:xfrm>
            <a:off x="1337757" y="23849"/>
            <a:ext cx="177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b="0" dirty="0"/>
              <a:t>(a) 10% de ataque IDF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312E0CC-E7D2-4FA8-BE22-4292D1CE9235}"/>
              </a:ext>
            </a:extLst>
          </p:cNvPr>
          <p:cNvSpPr txBox="1"/>
          <p:nvPr/>
        </p:nvSpPr>
        <p:spPr>
          <a:xfrm>
            <a:off x="5550575" y="17659"/>
            <a:ext cx="177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dirty="0"/>
              <a:t>(b) 20% de ataque IDF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76818F41-E757-45B1-AA1D-B16B5965C808}"/>
              </a:ext>
            </a:extLst>
          </p:cNvPr>
          <p:cNvSpPr txBox="1"/>
          <p:nvPr/>
        </p:nvSpPr>
        <p:spPr>
          <a:xfrm>
            <a:off x="9731758" y="17658"/>
            <a:ext cx="177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dirty="0"/>
              <a:t>(c) 30% de ataque IDF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4B86128-35D0-4C8B-AC85-70AB43D40109}"/>
              </a:ext>
            </a:extLst>
          </p:cNvPr>
          <p:cNvSpPr txBox="1"/>
          <p:nvPr/>
        </p:nvSpPr>
        <p:spPr>
          <a:xfrm>
            <a:off x="1061765" y="3658510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Número de nós na rede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4DF52BA-F20E-4568-A429-4C38083EA9AC}"/>
              </a:ext>
            </a:extLst>
          </p:cNvPr>
          <p:cNvSpPr txBox="1"/>
          <p:nvPr/>
        </p:nvSpPr>
        <p:spPr>
          <a:xfrm>
            <a:off x="5271424" y="3659518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dirty="0"/>
              <a:t>Número de nós na rede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A58608D-BA7F-473B-9178-17921194A655}"/>
              </a:ext>
            </a:extLst>
          </p:cNvPr>
          <p:cNvSpPr txBox="1"/>
          <p:nvPr/>
        </p:nvSpPr>
        <p:spPr>
          <a:xfrm>
            <a:off x="9420528" y="3660524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dirty="0"/>
              <a:t>Número de nós na rede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D2874D6C-BD50-4FA0-A03B-8F56DA188452}"/>
              </a:ext>
            </a:extLst>
          </p:cNvPr>
          <p:cNvSpPr txBox="1"/>
          <p:nvPr/>
        </p:nvSpPr>
        <p:spPr>
          <a:xfrm rot="16200000">
            <a:off x="-956883" y="1820737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Número de agrupamentos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A1D36F2D-DF83-41B5-A4B3-48D7A2D5C2A7}"/>
              </a:ext>
            </a:extLst>
          </p:cNvPr>
          <p:cNvSpPr txBox="1"/>
          <p:nvPr/>
        </p:nvSpPr>
        <p:spPr>
          <a:xfrm rot="16200000">
            <a:off x="3258837" y="1821749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Taxa de falsos negativos (%)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0730694-9BD6-4376-A1E1-6340875F116E}"/>
              </a:ext>
            </a:extLst>
          </p:cNvPr>
          <p:cNvSpPr txBox="1"/>
          <p:nvPr/>
        </p:nvSpPr>
        <p:spPr>
          <a:xfrm rot="16200000">
            <a:off x="7432167" y="1822757"/>
            <a:ext cx="2347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rial" panose="020B0604020202020204" pitchFamily="34" charset="0"/>
                <a:cs typeface="Arial" panose="020B0604020202020204" pitchFamily="34" charset="0"/>
              </a:rPr>
              <a:t>Taxa de falsos positivos (%)</a:t>
            </a:r>
          </a:p>
        </p:txBody>
      </p:sp>
      <p:pic>
        <p:nvPicPr>
          <p:cNvPr id="26" name="Imagem 25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BF7FE029-8215-4A47-B932-1585F5BA86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7" t="5966" r="29041" b="16565"/>
          <a:stretch/>
        </p:blipFill>
        <p:spPr>
          <a:xfrm>
            <a:off x="4637710" y="370783"/>
            <a:ext cx="3391163" cy="3067183"/>
          </a:xfrm>
          <a:prstGeom prst="rect">
            <a:avLst/>
          </a:prstGeom>
        </p:spPr>
      </p:pic>
      <p:pic>
        <p:nvPicPr>
          <p:cNvPr id="28" name="Imagem 27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1EFDEEA0-5E97-40DE-827F-42211CA4EE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6" t="5448" r="28891" b="17082"/>
          <a:stretch/>
        </p:blipFill>
        <p:spPr>
          <a:xfrm>
            <a:off x="355397" y="370782"/>
            <a:ext cx="3391163" cy="3067183"/>
          </a:xfrm>
          <a:prstGeom prst="rect">
            <a:avLst/>
          </a:prstGeom>
        </p:spPr>
      </p:pic>
      <p:pic>
        <p:nvPicPr>
          <p:cNvPr id="3" name="Imagem 2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B1466B66-6A86-479E-82B0-A11930FA1E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0" t="5965" r="29286" b="16150"/>
          <a:stretch/>
        </p:blipFill>
        <p:spPr>
          <a:xfrm>
            <a:off x="8756912" y="370782"/>
            <a:ext cx="3363845" cy="308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1585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367</TotalTime>
  <Words>178</Words>
  <Application>Microsoft Office PowerPoint</Application>
  <PresentationFormat>Personalizar</PresentationFormat>
  <Paragraphs>54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Carlos Pedroso</dc:creator>
  <cp:lastModifiedBy>Carlos Pedroso</cp:lastModifiedBy>
  <cp:revision>10</cp:revision>
  <dcterms:created xsi:type="dcterms:W3CDTF">2019-05-04T23:50:33Z</dcterms:created>
  <dcterms:modified xsi:type="dcterms:W3CDTF">2019-05-05T17:57:14Z</dcterms:modified>
</cp:coreProperties>
</file>

<file path=docProps/thumbnail.jpeg>
</file>